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4" r:id="rId9"/>
    <p:sldId id="263" r:id="rId1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655A"/>
    <a:srgbClr val="448E3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114" y="-21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EC1DB617-3CEC-435B-A45B-852D64F1DCF3}" type="datetimeFigureOut">
              <a:rPr lang="en-US"/>
              <a:pPr>
                <a:defRPr/>
              </a:pPr>
              <a:t>12/15/2009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F760C864-4F58-43D0-816E-D4B5F1D8DEF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C5F8E2-6E61-40A0-8486-94495F9B7BB3}" type="slidenum">
              <a:rPr lang="en-US"/>
              <a:pPr fontAlgn="base">
                <a:spcBef>
                  <a:spcPct val="0"/>
                </a:spcBef>
                <a:spcAft>
                  <a:spcPct val="0"/>
                </a:spcAft>
                <a:defRPr/>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84F1AF1-B23F-47FB-9FBE-6184EDBF5425}" type="slidenum">
              <a:rPr lang="en-US"/>
              <a:pPr fontAlgn="base">
                <a:spcBef>
                  <a:spcPct val="0"/>
                </a:spcBef>
                <a:spcAft>
                  <a:spcPct val="0"/>
                </a:spcAft>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94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8350138-ED3E-49EE-B44C-E817767D6046}" type="slidenum">
              <a:rPr lang="en-US"/>
              <a:pPr fontAlgn="base">
                <a:spcBef>
                  <a:spcPct val="0"/>
                </a:spcBef>
                <a:spcAft>
                  <a:spcPct val="0"/>
                </a:spcAft>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42CD4D30-9C3F-4B45-BDF5-9CA9BBE02941}"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102DBE6-1446-41E5-8319-A08B7E904024}"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78F95F93-D4AD-4C56-9F9C-3DAED453A548}"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CAB43F9C-CE64-4E59-ABF7-3B7D3A65350B}"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D12E860-AE34-4E84-A2E7-A0546F6F1433}"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975188BF-5BFC-4949-95E7-9E0027ED5106}"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DDDCA0B-EEF9-4843-87CB-FF8E9B1C066E}" type="datetimeFigureOut">
              <a:rPr lang="en-US"/>
              <a:pPr>
                <a:defRPr/>
              </a:pPr>
              <a:t>12/15/2009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A53CF3-F6E8-40E2-B69C-F617A10AB09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01A3496-6301-45C6-8EEE-32B57922B374}" type="datetimeFigureOut">
              <a:rPr lang="en-US"/>
              <a:pPr>
                <a:defRPr/>
              </a:pPr>
              <a:t>12/15/2009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5142669-1853-4279-9C54-1DA3CAF0650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14FB701-6389-4F1A-9843-CB58D79DBC69}" type="datetimeFigureOut">
              <a:rPr lang="en-US"/>
              <a:pPr>
                <a:defRPr/>
              </a:pPr>
              <a:t>12/15/2009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944DB27-020F-4B1B-A49E-F79E294E49E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8129FC8-CFCA-4795-82C9-5122C44D4ED0}" type="datetimeFigureOut">
              <a:rPr lang="en-US"/>
              <a:pPr>
                <a:defRPr/>
              </a:pPr>
              <a:t>12/15/2009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0F1DECE-D1F0-4B64-89AC-B99124ED41C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CC51C44-6CEC-4A16-8CA9-A59ED42BBC03}" type="datetimeFigureOut">
              <a:rPr lang="en-US"/>
              <a:pPr>
                <a:defRPr/>
              </a:pPr>
              <a:t>12/15/2009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C30438E-4BF3-462F-B313-615800C4E0D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FF74C41-C0AB-484F-8355-EDC0273281BF}" type="datetimeFigureOut">
              <a:rPr lang="en-US"/>
              <a:pPr>
                <a:defRPr/>
              </a:pPr>
              <a:t>12/15/2009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9383093-D92F-4427-A464-4D32A835182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A14B87C-B513-40DC-915D-9596329A1DF6}" type="datetimeFigureOut">
              <a:rPr lang="en-US"/>
              <a:pPr>
                <a:defRPr/>
              </a:pPr>
              <a:t>12/15/2009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CC2552B-5119-45C2-8EFF-DEE3B53A02E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B789146-8235-46A1-8260-2C74A75DBCB8}" type="datetimeFigureOut">
              <a:rPr lang="en-US"/>
              <a:pPr>
                <a:defRPr/>
              </a:pPr>
              <a:t>12/15/2009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E5E68FB-BAE8-4925-A82C-4EF2E89454C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0AA6C8C-C143-44B9-A96D-1A787BEE93EB}" type="datetimeFigureOut">
              <a:rPr lang="en-US"/>
              <a:pPr>
                <a:defRPr/>
              </a:pPr>
              <a:t>12/15/2009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60B632F-9437-46AE-9B9B-04DAAC6A7C1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1CD3386-4ABA-46E3-950C-097199CED08F}" type="datetimeFigureOut">
              <a:rPr lang="en-US"/>
              <a:pPr>
                <a:defRPr/>
              </a:pPr>
              <a:t>12/15/2009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8DC0F66-D440-4B27-8CD3-3E0B5DB8744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573DDB8-2382-4E88-9575-A1160450B691}" type="datetimeFigureOut">
              <a:rPr lang="en-US"/>
              <a:pPr>
                <a:defRPr/>
              </a:pPr>
              <a:t>12/15/2009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32BFC8C-7A01-4CA4-95A9-91C54117837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5D68FA2-B013-4C1A-9BB2-28E9BA5EEF71}" type="datetimeFigureOut">
              <a:rPr lang="en-US"/>
              <a:pPr>
                <a:defRPr/>
              </a:pPr>
              <a:t>12/15/2009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4831290-A1FD-4E7E-8C05-85C3CDAE9CC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4338" name="Title 1"/>
          <p:cNvSpPr>
            <a:spLocks noGrp="1"/>
          </p:cNvSpPr>
          <p:nvPr>
            <p:ph type="ctrTitle"/>
          </p:nvPr>
        </p:nvSpPr>
        <p:spPr>
          <a:xfrm>
            <a:off x="457200" y="304800"/>
            <a:ext cx="7772400" cy="1470025"/>
          </a:xfrm>
        </p:spPr>
        <p:txBody>
          <a:bodyPr/>
          <a:lstStyle/>
          <a:p>
            <a:pPr eaLnBrk="1" hangingPunct="1"/>
            <a:r>
              <a:rPr lang="en-US" smtClean="0">
                <a:solidFill>
                  <a:srgbClr val="448E38"/>
                </a:solidFill>
              </a:rPr>
              <a:t>The Sacred City</a:t>
            </a:r>
          </a:p>
        </p:txBody>
      </p:sp>
      <p:sp>
        <p:nvSpPr>
          <p:cNvPr id="3" name="Subtitle 2"/>
          <p:cNvSpPr>
            <a:spLocks noGrp="1"/>
          </p:cNvSpPr>
          <p:nvPr>
            <p:ph type="subTitle" idx="1"/>
          </p:nvPr>
        </p:nvSpPr>
        <p:spPr>
          <a:xfrm>
            <a:off x="1066800" y="1600200"/>
            <a:ext cx="7162800" cy="3581400"/>
          </a:xfrm>
        </p:spPr>
        <p:txBody>
          <a:bodyPr rtlCol="0">
            <a:normAutofit/>
          </a:bodyPr>
          <a:lstStyle/>
          <a:p>
            <a:pPr eaLnBrk="1" fontAlgn="auto" hangingPunct="1">
              <a:spcAft>
                <a:spcPts val="0"/>
              </a:spcAft>
              <a:buFont typeface="Arial" pitchFamily="34" charset="0"/>
              <a:buNone/>
              <a:defRPr/>
            </a:pPr>
            <a:r>
              <a:rPr lang="en-US" dirty="0" smtClean="0">
                <a:solidFill>
                  <a:schemeClr val="tx1">
                    <a:lumMod val="95000"/>
                    <a:lumOff val="5000"/>
                  </a:schemeClr>
                </a:solidFill>
              </a:rPr>
              <a:t>It was long ago in the days of darkness when </a:t>
            </a:r>
            <a:r>
              <a:rPr lang="en-US" dirty="0" err="1" smtClean="0">
                <a:solidFill>
                  <a:schemeClr val="tx1">
                    <a:lumMod val="95000"/>
                    <a:lumOff val="5000"/>
                  </a:schemeClr>
                </a:solidFill>
              </a:rPr>
              <a:t>Viracocha</a:t>
            </a:r>
            <a:r>
              <a:rPr lang="en-US" dirty="0" smtClean="0">
                <a:solidFill>
                  <a:schemeClr val="tx1">
                    <a:lumMod val="95000"/>
                    <a:lumOff val="5000"/>
                  </a:schemeClr>
                </a:solidFill>
              </a:rPr>
              <a:t> , the Creator God,  ordered the sun to bring light to the world. The sun, in all his glory and brilliance, emerged from the Lake Titicaca</a:t>
            </a:r>
            <a:r>
              <a:rPr lang="en-US" dirty="0" smtClean="0"/>
              <a:t>.</a:t>
            </a:r>
            <a:endParaRPr lang="en-US"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rtlCol="0">
            <a:normAutofit lnSpcReduction="10000"/>
          </a:bodyPr>
          <a:lstStyle/>
          <a:p>
            <a:pPr eaLnBrk="1" fontAlgn="auto" hangingPunct="1">
              <a:spcAft>
                <a:spcPts val="0"/>
              </a:spcAft>
              <a:buFont typeface="Arial" charset="0"/>
              <a:buNone/>
              <a:defRPr/>
            </a:pPr>
            <a:r>
              <a:rPr lang="en-US" dirty="0" smtClean="0">
                <a:solidFill>
                  <a:schemeClr val="accent2">
                    <a:lumMod val="50000"/>
                  </a:schemeClr>
                </a:solidFill>
              </a:rPr>
              <a:t>He called for his children and sent them on a journey far from their home. He gave his son and daughter his sacred golden staff saying, “ Wherever my staff chooses to land in the earth, build a throne. From there you will give light and warmth to the world. You will bring bountiful harvests and a multitude of animals. You will protect the people from harm. It is at that place that you will build a great and golden city.” With these words, the children of the sun set off toward the snowy peaks of the Andes Mountains.</a:t>
            </a:r>
            <a:endParaRPr lang="en-US" dirty="0">
              <a:solidFill>
                <a:schemeClr val="accent2">
                  <a:lumMod val="50000"/>
                </a:schemeClr>
              </a:solidFill>
            </a:endParaRPr>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8000" r="-38000"/>
          </a:stretch>
        </a:blipFill>
        <a:effectLst/>
      </p:bgPr>
    </p:bg>
    <p:spTree>
      <p:nvGrpSpPr>
        <p:cNvPr id="1" name=""/>
        <p:cNvGrpSpPr/>
        <p:nvPr/>
      </p:nvGrpSpPr>
      <p:grpSpPr>
        <a:xfrm>
          <a:off x="0" y="0"/>
          <a:ext cx="0" cy="0"/>
          <a:chOff x="0" y="0"/>
          <a:chExt cx="0" cy="0"/>
        </a:xfrm>
      </p:grpSpPr>
      <p:sp>
        <p:nvSpPr>
          <p:cNvPr id="18434" name="Rectangle 5"/>
          <p:cNvSpPr>
            <a:spLocks noGrp="1"/>
          </p:cNvSpPr>
          <p:nvPr>
            <p:ph type="body" idx="4294967295"/>
          </p:nvPr>
        </p:nvSpPr>
        <p:spPr>
          <a:xfrm>
            <a:off x="457200" y="609600"/>
            <a:ext cx="8229600" cy="5516563"/>
          </a:xfrm>
        </p:spPr>
        <p:txBody>
          <a:bodyPr/>
          <a:lstStyle/>
          <a:p>
            <a:pPr eaLnBrk="1" hangingPunct="1">
              <a:buFont typeface="Arial" charset="0"/>
              <a:buNone/>
            </a:pPr>
            <a:r>
              <a:rPr lang="en-US" smtClean="0">
                <a:solidFill>
                  <a:schemeClr val="bg1"/>
                </a:solidFill>
              </a:rPr>
              <a:t>The children of the sun made their way across rocky plateaus and deep ravines, scaling unimaginable heights. In the morning, wild geese accompanied them on their journey. In the evening, majestic condors showed them the way. Wherever they placed their feet, the land became fertile. Where there had been swamps, rivers would suddenly appear full of fish and fresh water. But whenever the children tried to throw down the golden staff, it only bounced back from the earth.</a:t>
            </a:r>
          </a:p>
        </p:txBody>
      </p:sp>
    </p:spTree>
  </p:cSld>
  <p:clrMapOvr>
    <a:masterClrMapping/>
  </p:clrMapOvr>
  <p:transition>
    <p:wheel spokes="2"/>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20482" name="Rectangle 3"/>
          <p:cNvSpPr>
            <a:spLocks noGrp="1"/>
          </p:cNvSpPr>
          <p:nvPr>
            <p:ph type="body" idx="1"/>
          </p:nvPr>
        </p:nvSpPr>
        <p:spPr>
          <a:xfrm>
            <a:off x="457200" y="228600"/>
            <a:ext cx="8229600" cy="6629400"/>
          </a:xfrm>
        </p:spPr>
        <p:txBody>
          <a:bodyPr/>
          <a:lstStyle/>
          <a:p>
            <a:pPr eaLnBrk="1" hangingPunct="1">
              <a:buFont typeface="Arial" charset="0"/>
              <a:buNone/>
            </a:pPr>
            <a:r>
              <a:rPr lang="en-US" smtClean="0">
                <a:solidFill>
                  <a:srgbClr val="C00000"/>
                </a:solidFill>
              </a:rPr>
              <a:t>Finally the brother and sister arrived beside Mt. Wanakawri. In all their journeying, this place was the most barren they had seen. The infertile valley was covered with only rocks and scrub brush. Along the steep mountain paths there were no flowers or plants, only stones and dust. People lived in holes or outside under rocks. They ate only roots, not knowing how to plant corn or beans. The people also had no knowledge of herding the alpaca and llama. And they certainly did not know how to weave, make pots or create beautiful things out of gold.  </a:t>
            </a:r>
          </a:p>
        </p:txBody>
      </p:sp>
    </p:spTree>
  </p:cSld>
  <p:clrMapOvr>
    <a:masterClrMapping/>
  </p:clrMapOvr>
  <p:transition>
    <p:whee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Rectangle 3"/>
          <p:cNvSpPr>
            <a:spLocks noGrp="1"/>
          </p:cNvSpPr>
          <p:nvPr>
            <p:ph type="body" idx="1"/>
          </p:nvPr>
        </p:nvSpPr>
        <p:spPr>
          <a:xfrm>
            <a:off x="457200" y="1219200"/>
            <a:ext cx="8229600" cy="4906963"/>
          </a:xfrm>
        </p:spPr>
        <p:txBody>
          <a:bodyPr/>
          <a:lstStyle/>
          <a:p>
            <a:pPr eaLnBrk="1" hangingPunct="1">
              <a:buFont typeface="Arial" charset="0"/>
              <a:buNone/>
            </a:pPr>
            <a:r>
              <a:rPr lang="en-US" smtClean="0"/>
              <a:t>At this very spot, the suns children threw down their fathers golden staff one last time. In a blast of light the earth swallowed their feet blossomed into rich fertile earth. Then the boy hurled four slingstones towards the four corners of the earth, clamming possession of the land. The boy, who was the first of the Incas, said to his sister, “ let us call fourth the people”! </a:t>
            </a:r>
          </a:p>
        </p:txBody>
      </p:sp>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 b="-2000"/>
          </a:stretch>
        </a:blipFill>
        <a:effectLst/>
      </p:bgPr>
    </p:bg>
    <p:spTree>
      <p:nvGrpSpPr>
        <p:cNvPr id="1" name=""/>
        <p:cNvGrpSpPr/>
        <p:nvPr/>
      </p:nvGrpSpPr>
      <p:grpSpPr>
        <a:xfrm>
          <a:off x="0" y="0"/>
          <a:ext cx="0" cy="0"/>
          <a:chOff x="0" y="0"/>
          <a:chExt cx="0" cy="0"/>
        </a:xfrm>
      </p:grpSpPr>
      <p:sp>
        <p:nvSpPr>
          <p:cNvPr id="24578" name="Rectangle 3"/>
          <p:cNvSpPr>
            <a:spLocks noGrp="1"/>
          </p:cNvSpPr>
          <p:nvPr>
            <p:ph type="body" idx="1"/>
          </p:nvPr>
        </p:nvSpPr>
        <p:spPr>
          <a:xfrm>
            <a:off x="457200" y="685800"/>
            <a:ext cx="8229600" cy="5440363"/>
          </a:xfrm>
        </p:spPr>
        <p:txBody>
          <a:bodyPr/>
          <a:lstStyle/>
          <a:p>
            <a:pPr eaLnBrk="1" hangingPunct="1">
              <a:buFont typeface="Arial" charset="0"/>
              <a:buNone/>
            </a:pPr>
            <a:r>
              <a:rPr lang="en-US" smtClean="0"/>
              <a:t>The boy placed two thin polished sheets of silver on his back. On his head he placed a silver headdress. As the people from the mountain and valley drew near, they saw a miraculous sight on top of Mt. Wanacawri. With the rays of his father, the sun, reflecting off his silver attire, it appeared from a distance that the boy was the sun itself. All of the people believed that before them was a divine being. They called this site of radiance Coricancha.</a:t>
            </a:r>
          </a:p>
        </p:txBody>
      </p:sp>
    </p:spTree>
  </p:cSld>
  <p:clrMapOvr>
    <a:masterClrMapping/>
  </p:clrMapOvr>
  <p:transition>
    <p:diamon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4000" b="-14000"/>
          </a:stretch>
        </a:blipFill>
        <a:effectLst/>
      </p:bgPr>
    </p:bg>
    <p:spTree>
      <p:nvGrpSpPr>
        <p:cNvPr id="1" name=""/>
        <p:cNvGrpSpPr/>
        <p:nvPr/>
      </p:nvGrpSpPr>
      <p:grpSpPr>
        <a:xfrm>
          <a:off x="0" y="0"/>
          <a:ext cx="0" cy="0"/>
          <a:chOff x="0" y="0"/>
          <a:chExt cx="0" cy="0"/>
        </a:xfrm>
      </p:grpSpPr>
      <p:sp>
        <p:nvSpPr>
          <p:cNvPr id="26626" name="Rectangle 3"/>
          <p:cNvSpPr>
            <a:spLocks noGrp="1"/>
          </p:cNvSpPr>
          <p:nvPr>
            <p:ph type="body" idx="1"/>
          </p:nvPr>
        </p:nvSpPr>
        <p:spPr>
          <a:xfrm>
            <a:off x="457200" y="990600"/>
            <a:ext cx="8229600" cy="5135563"/>
          </a:xfrm>
        </p:spPr>
        <p:txBody>
          <a:bodyPr/>
          <a:lstStyle/>
          <a:p>
            <a:pPr eaLnBrk="1" hangingPunct="1">
              <a:buFont typeface="Arial" charset="0"/>
              <a:buNone/>
            </a:pPr>
            <a:r>
              <a:rPr lang="en-US" smtClean="0">
                <a:solidFill>
                  <a:schemeClr val="bg1"/>
                </a:solidFill>
              </a:rPr>
              <a:t>From that moment on everyone followed the children of the sun. the brother and sister taught the people how to farm and make beautiful garments and objects. They taught them how to herd the alpaca and llama, and how to plant corn. They led them to the place where a great city was to be built in the shape of a cat. This city became the golden city of Cuzco, the sacred city of the sun. </a:t>
            </a:r>
          </a:p>
        </p:txBody>
      </p:sp>
    </p:spTree>
  </p:cSld>
  <p:clrMapOvr>
    <a:masterClrMapping/>
  </p:clrMapOvr>
  <p:transition>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8000" r="-18000"/>
          </a:stretch>
        </a:blipFill>
        <a:effectLst/>
      </p:bgPr>
    </p:bg>
    <p:spTree>
      <p:nvGrpSpPr>
        <p:cNvPr id="1" name=""/>
        <p:cNvGrpSpPr/>
        <p:nvPr/>
      </p:nvGrpSpPr>
      <p:grpSpPr>
        <a:xfrm>
          <a:off x="0" y="0"/>
          <a:ext cx="0" cy="0"/>
          <a:chOff x="0" y="0"/>
          <a:chExt cx="0" cy="0"/>
        </a:xfrm>
      </p:grpSpPr>
      <p:sp>
        <p:nvSpPr>
          <p:cNvPr id="28674" name="Rectangle 3"/>
          <p:cNvSpPr>
            <a:spLocks noGrp="1"/>
          </p:cNvSpPr>
          <p:nvPr>
            <p:ph type="body" idx="1"/>
          </p:nvPr>
        </p:nvSpPr>
        <p:spPr>
          <a:xfrm>
            <a:off x="457200" y="762000"/>
            <a:ext cx="8229600" cy="5364163"/>
          </a:xfrm>
        </p:spPr>
        <p:txBody>
          <a:bodyPr/>
          <a:lstStyle/>
          <a:p>
            <a:pPr algn="ctr">
              <a:buFont typeface="Arial" charset="0"/>
              <a:buNone/>
            </a:pPr>
            <a:endParaRPr lang="en-US" smtClean="0"/>
          </a:p>
          <a:p>
            <a:pPr algn="ctr">
              <a:buFont typeface="Arial" charset="0"/>
              <a:buNone/>
            </a:pPr>
            <a:endParaRPr lang="en-US" smtClean="0"/>
          </a:p>
          <a:p>
            <a:pPr algn="ctr">
              <a:buFont typeface="Arial" charset="0"/>
              <a:buNone/>
            </a:pPr>
            <a:endParaRPr lang="en-US" smtClean="0"/>
          </a:p>
          <a:p>
            <a:pPr algn="ctr">
              <a:buFont typeface="Arial" charset="0"/>
              <a:buNone/>
            </a:pPr>
            <a:endParaRPr lang="en-US" smtClean="0"/>
          </a:p>
          <a:p>
            <a:pPr algn="ctr">
              <a:buFont typeface="Arial" charset="0"/>
              <a:buNone/>
            </a:pPr>
            <a:endParaRPr lang="en-US" smtClean="0"/>
          </a:p>
          <a:p>
            <a:pPr algn="ctr">
              <a:buFont typeface="Arial" charset="0"/>
              <a:buNone/>
            </a:pPr>
            <a:r>
              <a:rPr lang="en-US" smtClean="0"/>
              <a:t>                                                </a:t>
            </a:r>
          </a:p>
          <a:p>
            <a:pPr algn="ctr">
              <a:buFont typeface="Arial" charset="0"/>
              <a:buNone/>
            </a:pPr>
            <a:endParaRPr lang="en-US" smtClean="0"/>
          </a:p>
          <a:p>
            <a:pPr algn="ctr">
              <a:buFont typeface="Arial" charset="0"/>
              <a:buNone/>
            </a:pPr>
            <a:r>
              <a:rPr lang="en-US" smtClean="0"/>
              <a:t>To be continued…</a:t>
            </a:r>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30722" name="Rectangle 3"/>
          <p:cNvSpPr>
            <a:spLocks noGrp="1"/>
          </p:cNvSpPr>
          <p:nvPr>
            <p:ph type="body" idx="1"/>
          </p:nvPr>
        </p:nvSpPr>
        <p:spPr>
          <a:xfrm>
            <a:off x="533400" y="0"/>
            <a:ext cx="8382000" cy="6400800"/>
          </a:xfrm>
        </p:spPr>
        <p:txBody>
          <a:bodyPr/>
          <a:lstStyle/>
          <a:p>
            <a:pPr>
              <a:lnSpc>
                <a:spcPct val="80000"/>
              </a:lnSpc>
              <a:buFont typeface="Arial" charset="0"/>
              <a:buNone/>
            </a:pPr>
            <a:r>
              <a:rPr lang="en-US" sz="2800" smtClean="0">
                <a:solidFill>
                  <a:schemeClr val="bg1"/>
                </a:solidFill>
              </a:rPr>
              <a:t>Their mother the moon was very proud of her children she smiled and hooted with joy each night. Her daughter was very proud of her brother too until she realized her mother was the moon and her father was the sun and know her brother is sun that the people follow as there leader. She felt same and disappointment she wished people followed her and thought she was special too. So that night she prayed to the stars and said “I wish I could be so special like my family” and then went to bed. When she woke she noticed all the little girls in the village outside they asked for help for they too felt unimportant the sister smiled and told the girls if you have friends then you are always special to them because with out you they would be lonely. From then on all the girls and the sister played outside together and the sister became the goddess of friendship which is also the goddess of stars because the stares are surrounded with friends, and all the little girls felt special.</a:t>
            </a:r>
          </a:p>
          <a:p>
            <a:pPr>
              <a:lnSpc>
                <a:spcPct val="80000"/>
              </a:lnSpc>
              <a:buFont typeface="Arial" charset="0"/>
              <a:buNone/>
            </a:pPr>
            <a:r>
              <a:rPr lang="en-US" sz="2800" smtClean="0">
                <a:solidFill>
                  <a:schemeClr val="bg1"/>
                </a:solidFill>
              </a:rPr>
              <a:t>                                                                       The end   </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TotalTime>
  <Words>739</Words>
  <Application>Microsoft Office PowerPoint</Application>
  <PresentationFormat>On-screen Show (4:3)</PresentationFormat>
  <Paragraphs>27</Paragraphs>
  <Slides>9</Slides>
  <Notes>9</Notes>
  <HiddenSlides>0</HiddenSlides>
  <MMClips>0</MMClips>
  <ScaleCrop>false</ScaleCrop>
  <HeadingPairs>
    <vt:vector size="6" baseType="variant">
      <vt:variant>
        <vt:lpstr>Fonts Used</vt:lpstr>
      </vt:variant>
      <vt:variant>
        <vt:i4>2</vt:i4>
      </vt:variant>
      <vt:variant>
        <vt:lpstr>Design Template</vt:lpstr>
      </vt:variant>
      <vt:variant>
        <vt:i4>1</vt:i4>
      </vt:variant>
      <vt:variant>
        <vt:lpstr>Slide Titles</vt:lpstr>
      </vt:variant>
      <vt:variant>
        <vt:i4>9</vt:i4>
      </vt:variant>
    </vt:vector>
  </HeadingPairs>
  <TitlesOfParts>
    <vt:vector size="12" baseType="lpstr">
      <vt:lpstr>Arial</vt:lpstr>
      <vt:lpstr>Calibri</vt:lpstr>
      <vt:lpstr>Office Theme</vt:lpstr>
      <vt:lpstr>The Sacred City</vt:lpstr>
      <vt:lpstr>Slide 2</vt:lpstr>
      <vt:lpstr>Slide 3</vt:lpstr>
      <vt:lpstr>Slide 4</vt:lpstr>
      <vt:lpstr>Slide 5</vt:lpstr>
      <vt:lpstr>Slide 6</vt:lpstr>
      <vt:lpstr>Slide 7</vt:lpstr>
      <vt:lpstr>Slide 8</vt:lpstr>
      <vt:lpstr>Slide 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Sacred City</dc:title>
  <dc:creator>Preferred Customer</dc:creator>
  <cp:lastModifiedBy>bsd</cp:lastModifiedBy>
  <cp:revision>6</cp:revision>
  <dcterms:created xsi:type="dcterms:W3CDTF">2009-12-08T23:56:06Z</dcterms:created>
  <dcterms:modified xsi:type="dcterms:W3CDTF">2009-12-15T13:59:20Z</dcterms:modified>
</cp:coreProperties>
</file>